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9"/>
  </p:notesMasterIdLst>
  <p:handoutMasterIdLst>
    <p:handoutMasterId r:id="rId30"/>
  </p:handoutMasterIdLst>
  <p:sldIdLst>
    <p:sldId id="256" r:id="rId5"/>
    <p:sldId id="269" r:id="rId6"/>
    <p:sldId id="271" r:id="rId7"/>
    <p:sldId id="274" r:id="rId8"/>
    <p:sldId id="280" r:id="rId9"/>
    <p:sldId id="281" r:id="rId10"/>
    <p:sldId id="275" r:id="rId11"/>
    <p:sldId id="278" r:id="rId12"/>
    <p:sldId id="276" r:id="rId13"/>
    <p:sldId id="273" r:id="rId14"/>
    <p:sldId id="279" r:id="rId15"/>
    <p:sldId id="265" r:id="rId16"/>
    <p:sldId id="258" r:id="rId17"/>
    <p:sldId id="259" r:id="rId18"/>
    <p:sldId id="261" r:id="rId19"/>
    <p:sldId id="260" r:id="rId20"/>
    <p:sldId id="264" r:id="rId21"/>
    <p:sldId id="263" r:id="rId22"/>
    <p:sldId id="262" r:id="rId23"/>
    <p:sldId id="272" r:id="rId24"/>
    <p:sldId id="277" r:id="rId25"/>
    <p:sldId id="266" r:id="rId26"/>
    <p:sldId id="267" r:id="rId27"/>
    <p:sldId id="270" r:id="rId28"/>
  </p:sldIdLst>
  <p:sldSz cx="9144000" cy="6858000" type="screen4x3"/>
  <p:notesSz cx="6858000" cy="9144000"/>
  <p:photoAlbum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4D6A42-4D7D-4447-87B5-0341B388AF5A}" type="datetimeFigureOut">
              <a:rPr lang="nl-NL" smtClean="0"/>
              <a:t>29-9-2016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3849B9-3B57-0044-9489-C82F40F5341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8874277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4C6B04-45A2-4D42-9732-3D892C0DE3C9}" type="datetimeFigureOut">
              <a:rPr lang="nl-NL" smtClean="0"/>
              <a:t>29-9-2016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7624AF-A4D9-C745-A2F5-30BB27E76B0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6173277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Een van de meest voorkomende aandoeningen,</a:t>
            </a:r>
            <a:r>
              <a:rPr lang="nl-NL" baseline="0" dirty="0" smtClean="0"/>
              <a:t> typisch bij jonge dieren (i.v.m. wisselperiode)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624AF-A4D9-C745-A2F5-30BB27E76B03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694331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Meest</a:t>
            </a:r>
            <a:r>
              <a:rPr lang="nl-NL" baseline="0" dirty="0" smtClean="0"/>
              <a:t> voorkomende aandoening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624AF-A4D9-C745-A2F5-30BB27E76B03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413762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Ook vrij veel voorkomende afwijking,</a:t>
            </a:r>
            <a:r>
              <a:rPr lang="nl-NL" baseline="0" dirty="0" smtClean="0"/>
              <a:t> kan problemen geven bij het berijden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624AF-A4D9-C745-A2F5-30BB27E76B03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00147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2DB5A-7BDD-F14C-8E37-8FECC62FD7D7}" type="datetime1">
              <a:rPr lang="nl-NL" smtClean="0"/>
              <a:t>29-9-2016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GW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3E60D-3C0E-4D64-BEB9-7383AE8C171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38093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F739-407F-B24F-B03E-D374F4E8208C}" type="datetime1">
              <a:rPr lang="nl-NL" smtClean="0"/>
              <a:t>29-9-2016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GW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3E60D-3C0E-4D64-BEB9-7383AE8C171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65351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39563-9654-6940-8E87-0FDDAB8184EE}" type="datetime1">
              <a:rPr lang="nl-NL" smtClean="0"/>
              <a:t>29-9-2016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GW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3E60D-3C0E-4D64-BEB9-7383AE8C171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0116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5D68D-7B3E-D04A-BA48-6218AADCDDF2}" type="datetime1">
              <a:rPr lang="nl-NL" smtClean="0"/>
              <a:t>29-9-2016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GW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3E60D-3C0E-4D64-BEB9-7383AE8C171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29848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41AF3-FE3D-2B4B-8B91-9469FFB1D83A}" type="datetime1">
              <a:rPr lang="nl-NL" smtClean="0"/>
              <a:t>29-9-2016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GW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3E60D-3C0E-4D64-BEB9-7383AE8C171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98164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149FD-151F-134F-87D2-51AF98599414}" type="datetime1">
              <a:rPr lang="nl-NL" smtClean="0"/>
              <a:t>29-9-2016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GW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3E60D-3C0E-4D64-BEB9-7383AE8C171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27414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37CC3-3760-EA48-BC21-AB9A97110B76}" type="datetime1">
              <a:rPr lang="nl-NL" smtClean="0"/>
              <a:t>29-9-2016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GW</a:t>
            </a:r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3E60D-3C0E-4D64-BEB9-7383AE8C171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44635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16D63-270F-D848-92A5-5D51D99F597E}" type="datetime1">
              <a:rPr lang="nl-NL" smtClean="0"/>
              <a:t>29-9-2016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GW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3E60D-3C0E-4D64-BEB9-7383AE8C171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79748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7FC88-13D6-E34D-914C-54C9DEA09AF2}" type="datetime1">
              <a:rPr lang="nl-NL" smtClean="0"/>
              <a:t>29-9-2016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GW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3E60D-3C0E-4D64-BEB9-7383AE8C171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76327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087EA-847E-D04B-AE1A-6959A9115D57}" type="datetime1">
              <a:rPr lang="nl-NL" smtClean="0"/>
              <a:t>29-9-2016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GW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3E60D-3C0E-4D64-BEB9-7383AE8C171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71838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0C250-E246-874A-9877-DA93680D51B8}" type="datetime1">
              <a:rPr lang="nl-NL" smtClean="0"/>
              <a:t>29-9-2016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GW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3E60D-3C0E-4D64-BEB9-7383AE8C171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71325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0E4A5-DB9F-584D-92DA-FF8021CE0BA0}" type="datetime1">
              <a:rPr lang="nl-NL" smtClean="0"/>
              <a:t>29-9-2016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 smtClean="0"/>
              <a:t>GW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03E60D-3C0E-4D64-BEB9-7383AE8C171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34357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smtClean="0"/>
              <a:t>Voorbeelden </a:t>
            </a:r>
            <a:br>
              <a:rPr lang="nl-NL" smtClean="0"/>
            </a:br>
            <a:r>
              <a:rPr lang="nl-NL" smtClean="0"/>
              <a:t>gebitsafwijking paard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GW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3E60D-3C0E-4D64-BEB9-7383AE8C1717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958169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179512" y="116632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 smtClean="0"/>
              <a:t>Wolfskies</a:t>
            </a:r>
            <a:r>
              <a:rPr lang="nl-NL" dirty="0" smtClean="0"/>
              <a:t>/-tand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GW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3E60D-3C0E-4D64-BEB9-7383AE8C1717}" type="slidenum">
              <a:rPr lang="nl-NL" smtClean="0"/>
              <a:t>10</a:t>
            </a:fld>
            <a:endParaRPr lang="nl-NL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312057"/>
            <a:ext cx="5624264" cy="4218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8297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179512" y="116632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 smtClean="0"/>
              <a:t>Wolfskies</a:t>
            </a:r>
            <a:r>
              <a:rPr lang="nl-NL" dirty="0" smtClean="0"/>
              <a:t>/-tand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GW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3E60D-3C0E-4D64-BEB9-7383AE8C1717}" type="slidenum">
              <a:rPr lang="nl-NL" smtClean="0"/>
              <a:t>11</a:t>
            </a:fld>
            <a:endParaRPr lang="nl-NL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96"/>
          <a:stretch/>
        </p:blipFill>
        <p:spPr>
          <a:xfrm>
            <a:off x="395536" y="771793"/>
            <a:ext cx="3529441" cy="3331347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438" y="1530999"/>
            <a:ext cx="4809524" cy="519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6490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Rakta_beide snavels links en rechts bove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620688"/>
            <a:ext cx="8316416" cy="623731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kstvak 2"/>
          <p:cNvSpPr txBox="1"/>
          <p:nvPr/>
        </p:nvSpPr>
        <p:spPr>
          <a:xfrm>
            <a:off x="33040" y="20856"/>
            <a:ext cx="3420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Beide snavels links en rechtsboven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GW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3E60D-3C0E-4D64-BEB9-7383AE8C1717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929354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Rakta_de vlijmscherpe snavel linksbove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674694"/>
            <a:ext cx="8244408" cy="61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kstvak 2"/>
          <p:cNvSpPr txBox="1"/>
          <p:nvPr/>
        </p:nvSpPr>
        <p:spPr>
          <a:xfrm>
            <a:off x="-19248" y="40"/>
            <a:ext cx="3151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Vlijmscherpe snavel links boven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GW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3E60D-3C0E-4D64-BEB9-7383AE8C1717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605773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Rakta_grote snavel links- en kleinere rechtsbove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674694"/>
            <a:ext cx="8244408" cy="61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kstvak 2"/>
          <p:cNvSpPr txBox="1"/>
          <p:nvPr/>
        </p:nvSpPr>
        <p:spPr>
          <a:xfrm>
            <a:off x="0" y="0"/>
            <a:ext cx="4212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Grote snavel links- en kleinere rechtsboven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GW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3E60D-3C0E-4D64-BEB9-7383AE8C1717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847870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Rakta_wegslijpen snavel rechtsbove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512676"/>
            <a:ext cx="8460432" cy="634532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kstvak 2"/>
          <p:cNvSpPr txBox="1"/>
          <p:nvPr/>
        </p:nvSpPr>
        <p:spPr>
          <a:xfrm>
            <a:off x="0" y="5760"/>
            <a:ext cx="29106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Wegslijpen snavel linksboven</a:t>
            </a:r>
          </a:p>
          <a:p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GW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3E60D-3C0E-4D64-BEB9-7383AE8C1717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525021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Rakta_snavel linksboven weggeslepe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566682"/>
            <a:ext cx="8388424" cy="629131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kstvak 2"/>
          <p:cNvSpPr txBox="1"/>
          <p:nvPr/>
        </p:nvSpPr>
        <p:spPr>
          <a:xfrm>
            <a:off x="0" y="0"/>
            <a:ext cx="3335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Snavel rechts boven weggeslepen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GW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3E60D-3C0E-4D64-BEB9-7383AE8C1717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275357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Welsh_snavels links en rechtsbove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04664"/>
            <a:ext cx="8604448" cy="645333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kstvak 2"/>
          <p:cNvSpPr txBox="1"/>
          <p:nvPr/>
        </p:nvSpPr>
        <p:spPr>
          <a:xfrm>
            <a:off x="9456" y="6648"/>
            <a:ext cx="4530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Snavels links en rechtsboven, golvend (Welsh)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GW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3E60D-3C0E-4D64-BEB9-7383AE8C1717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137031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Welsh_snavel rechtsboven en linksachter_a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04664"/>
            <a:ext cx="8604448" cy="645333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kstvak 2"/>
          <p:cNvSpPr txBox="1"/>
          <p:nvPr/>
        </p:nvSpPr>
        <p:spPr>
          <a:xfrm>
            <a:off x="0" y="0"/>
            <a:ext cx="36251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Snavel rechtsboven, golvend (Welsh)</a:t>
            </a:r>
          </a:p>
          <a:p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GW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3E60D-3C0E-4D64-BEB9-7383AE8C1717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309275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Welsh_na het wegslijpen met diamantboor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512676"/>
            <a:ext cx="8460432" cy="634532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kstvak 2"/>
          <p:cNvSpPr txBox="1"/>
          <p:nvPr/>
        </p:nvSpPr>
        <p:spPr>
          <a:xfrm>
            <a:off x="179512" y="116632"/>
            <a:ext cx="4609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Na wegslijpen snavel met diamantboor (Welsh)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GW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3E60D-3C0E-4D64-BEB9-7383AE8C1717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067867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179512" y="116632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Persisterende melkelementen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GW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3E60D-3C0E-4D64-BEB9-7383AE8C1717}" type="slidenum">
              <a:rPr lang="nl-NL" smtClean="0"/>
              <a:t>2</a:t>
            </a:fld>
            <a:endParaRPr lang="nl-NL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31" b="10769"/>
          <a:stretch/>
        </p:blipFill>
        <p:spPr>
          <a:xfrm>
            <a:off x="495300" y="1196752"/>
            <a:ext cx="8153400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6954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179512" y="116632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Fractuur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GW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3E60D-3C0E-4D64-BEB9-7383AE8C1717}" type="slidenum">
              <a:rPr lang="nl-NL" smtClean="0"/>
              <a:t>20</a:t>
            </a:fld>
            <a:endParaRPr lang="nl-NL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980728"/>
            <a:ext cx="2143125" cy="285750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816241"/>
            <a:ext cx="5348618" cy="4043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5881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179512" y="116632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Fractuur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GW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3E60D-3C0E-4D64-BEB9-7383AE8C1717}" type="slidenum">
              <a:rPr lang="nl-NL" smtClean="0"/>
              <a:t>21</a:t>
            </a:fld>
            <a:endParaRPr lang="nl-NL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643465"/>
            <a:ext cx="4693113" cy="3519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4096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179512" y="116632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Kribbebijter / luchtzuiger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GW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3E60D-3C0E-4D64-BEB9-7383AE8C1717}" type="slidenum">
              <a:rPr lang="nl-NL" smtClean="0"/>
              <a:t>22</a:t>
            </a:fld>
            <a:endParaRPr lang="nl-NL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962" y="1447800"/>
            <a:ext cx="5934075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1096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179512" y="116632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Kribbebijter / luchtzuiger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GW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3E60D-3C0E-4D64-BEB9-7383AE8C1717}" type="slidenum">
              <a:rPr lang="nl-NL" smtClean="0"/>
              <a:t>23</a:t>
            </a:fld>
            <a:endParaRPr lang="nl-NL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29" b="9182"/>
          <a:stretch/>
        </p:blipFill>
        <p:spPr>
          <a:xfrm>
            <a:off x="1709936" y="908720"/>
            <a:ext cx="5724128" cy="5343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5448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179512" y="116632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Kribbebijter / luchtzuiger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GW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3E60D-3C0E-4D64-BEB9-7383AE8C1717}" type="slidenum">
              <a:rPr lang="nl-NL" smtClean="0"/>
              <a:t>24</a:t>
            </a:fld>
            <a:endParaRPr lang="nl-NL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300" y="1163732"/>
            <a:ext cx="6019800" cy="451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7422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179512" y="116632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Persisterende melkelementen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GW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3E60D-3C0E-4D64-BEB9-7383AE8C1717}" type="slidenum">
              <a:rPr lang="nl-NL" smtClean="0"/>
              <a:t>3</a:t>
            </a:fld>
            <a:endParaRPr lang="nl-NL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40"/>
          <a:stretch/>
        </p:blipFill>
        <p:spPr>
          <a:xfrm>
            <a:off x="920386" y="1196752"/>
            <a:ext cx="7766414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3609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179512" y="116632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Persisterende melkelementen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GW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3E60D-3C0E-4D64-BEB9-7383AE8C1717}" type="slidenum">
              <a:rPr lang="nl-NL" smtClean="0"/>
              <a:t>4</a:t>
            </a:fld>
            <a:endParaRPr lang="nl-NL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908720"/>
            <a:ext cx="3888432" cy="2407837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289095"/>
            <a:ext cx="4161335" cy="3068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2366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179512" y="116632"/>
            <a:ext cx="2163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Doppen op de kiezen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GW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3E60D-3C0E-4D64-BEB9-7383AE8C1717}" type="slidenum">
              <a:rPr lang="nl-NL" smtClean="0"/>
              <a:t>5</a:t>
            </a:fld>
            <a:endParaRPr lang="nl-NL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24744"/>
            <a:ext cx="4699000" cy="441960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780928"/>
            <a:ext cx="1990725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5484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179512" y="116632"/>
            <a:ext cx="2163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Doppen op de kiezen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GW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3E60D-3C0E-4D64-BEB9-7383AE8C1717}" type="slidenum">
              <a:rPr lang="nl-NL" smtClean="0"/>
              <a:t>6</a:t>
            </a:fld>
            <a:endParaRPr lang="nl-NL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100" y="1447800"/>
            <a:ext cx="55118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8996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179512" y="116632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Haken op de kiezen, golvend gebit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GW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3E60D-3C0E-4D64-BEB9-7383AE8C1717}" type="slidenum">
              <a:rPr lang="nl-NL" smtClean="0"/>
              <a:t>7</a:t>
            </a:fld>
            <a:endParaRPr lang="nl-NL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8" t="2852" r="2263" b="3183"/>
          <a:stretch/>
        </p:blipFill>
        <p:spPr>
          <a:xfrm>
            <a:off x="1187624" y="1196753"/>
            <a:ext cx="7128792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4744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179512" y="116632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Golvend gebit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GW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3E60D-3C0E-4D64-BEB9-7383AE8C1717}" type="slidenum">
              <a:rPr lang="nl-NL" smtClean="0"/>
              <a:t>8</a:t>
            </a:fld>
            <a:endParaRPr lang="nl-NL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3" y="1285576"/>
            <a:ext cx="9050013" cy="4286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5125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179512" y="116632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Haken op de kiezen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GW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3E60D-3C0E-4D64-BEB9-7383AE8C1717}" type="slidenum">
              <a:rPr lang="nl-NL" smtClean="0"/>
              <a:t>9</a:t>
            </a:fld>
            <a:endParaRPr lang="nl-NL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294" y="485965"/>
            <a:ext cx="4694583" cy="351910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70" y="3140968"/>
            <a:ext cx="4518843" cy="3397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25574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1DC786DE24794EA6A9AA91DAEF059A" ma:contentTypeVersion="" ma:contentTypeDescription="Een nieuw document maken." ma:contentTypeScope="" ma:versionID="dd40db9039a8637bbe1f9a5effe737bd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ded2a6fdfcb71de048e140027f1bc31d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C2EBDF5-F3F7-4A17-AF91-1A1E7DC8BFD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BA1072A-1978-4E77-B4A8-FA9C9AA32AE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EBE74DA1-ABD0-485A-8B60-6E20EC7E3485}">
  <ds:schemaRefs>
    <ds:schemaRef ds:uri="http://schemas.microsoft.com/office/2006/metadata/properties"/>
    <ds:schemaRef ds:uri="http://purl.org/dc/dcmitype/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http://www.w3.org/XML/1998/namespace"/>
    <ds:schemaRef ds:uri="http://purl.org/dc/terms/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173</Words>
  <Application>Microsoft Office PowerPoint</Application>
  <PresentationFormat>Diavoorstelling (4:3)</PresentationFormat>
  <Paragraphs>78</Paragraphs>
  <Slides>24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24</vt:i4>
      </vt:variant>
    </vt:vector>
  </HeadingPairs>
  <TitlesOfParts>
    <vt:vector size="27" baseType="lpstr">
      <vt:lpstr>Arial</vt:lpstr>
      <vt:lpstr>Calibri</vt:lpstr>
      <vt:lpstr>Kantoorthema</vt:lpstr>
      <vt:lpstr>Voorbeelden  gebitsafwijking paard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Voorbeeld gebitsafwijking paard</dc:title>
  <dc:creator>Hessel</dc:creator>
  <cp:lastModifiedBy>Mariska Baan -  van den Berg</cp:lastModifiedBy>
  <cp:revision>10</cp:revision>
  <dcterms:created xsi:type="dcterms:W3CDTF">2014-01-25T14:37:55Z</dcterms:created>
  <dcterms:modified xsi:type="dcterms:W3CDTF">2016-09-29T14:04:04Z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0x0101004F1DC786DE24794EA6A9AA91DAEF059A</vt:lpwstr>
  </property>
</Properties>
</file>